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41" d="100"/>
          <a:sy n="41" d="100"/>
        </p:scale>
        <p:origin x="57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7C154-CD85-4CD1-AE58-1012F5E2C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756DDC-7F91-41F2-B522-503AC59F1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5B489A-68C4-4953-BD1C-ABF1C65E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C2264F-4FD6-4EA4-826E-9BC61F7A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8F7B61-B9D5-4C2E-91FD-FC2948C3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6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E3F027-1084-4759-90F1-EB7B5022E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C15881-2F66-4426-948E-6F548D034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3DAF25-ED27-46F5-BAEB-053B26DA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4D7D3B-69E2-4135-AC56-65EE92F8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90599C-CC86-4044-81EA-0FDFF7C2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65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8D3BFF-C52B-4038-8765-9521D1F51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FF6946-62A8-4BB2-BDFA-2D281176F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70A6F7-064E-49D1-B909-5F3053305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5DC00-60C4-41CF-B645-3AD6544E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25588-5BCD-43F4-B9C0-838D2B64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75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92450E-3AF6-4EC0-8314-5EADC8AD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4627CC-2294-4A35-A3C3-41BA08180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923126-FC47-47C7-80A2-9E75BE46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3B514-DDE9-4BC6-B977-51DCC4F7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7E8D60-6FF2-45BC-B604-1D5C84B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59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8CB26-DC26-4DBF-A767-14C5CBF39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05E9FB-2432-40AA-8628-0D27D9E6F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A75496-5124-457C-BB8A-E232F3FA5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746CE2-098A-461A-8AEB-F645B2FBC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BC2A25-16AA-442D-BAE6-4D5F9D1C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3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0FCF2-BF6B-44E8-913A-C08155215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EFD3F5-5418-4746-88E0-E2C3CC8AD8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B73AE4-0C76-4234-A123-4F3AF92F5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B80DFF-B093-411A-802F-A2786C771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461B15-8EDA-4973-BB82-144A64261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FB49D3-A043-487D-9D6E-CE86148D9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5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415E88-5A6A-49B7-A378-76D788B9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B366BA-1050-403E-9949-ED65B3EB9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C79415-67F7-410B-9E8B-B159622F1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5D8D6D-CD8B-4D7C-B8F6-11BBB4969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6E66F6-B6E3-4BA0-8C36-58A2B5B99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5F2CD98-51A7-4512-87CA-622CBE00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1FA752-6E68-420E-83D1-A9BC14CC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78F8B3-40B0-457E-A7BB-FA0F1027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86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ECE87-AEB0-45EE-A991-C7AD8718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2BB656A-62A9-463C-897D-6A19877B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9E11D19-D6E1-4715-8759-F3339758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A6BEC1-DFE1-4955-9139-86424D9D0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51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124A212-33B2-4CA6-8D09-59823D13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023727-15A5-49BD-AE34-6C40F8CF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749C7C-0A20-4EBE-8F24-B57633341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66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3D2D4-D136-4276-AC7E-EE4D18EC6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BAC5A6-C284-421B-81AA-9B2CCE747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AED2F1C-42FF-4DCA-A3DC-910554821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D64139-110F-4A61-9DD1-04E96B7A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8F41EF-CAA6-42E6-AFC9-35A75EFF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062CC9-672C-4FA4-BCA3-E82AF6C0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5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BC89F6-92F2-4968-A953-89E7BE45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7CBFC9-5B8C-4DEC-A2AF-F78E88BE0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3950EC-C231-45BD-B92A-2B316EF45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7AC223-D1CE-49B5-B496-AE144EBD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5E1028-D54E-4C6E-98BF-AF78F10D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1DD85A-39CB-4B95-B85D-17F957A10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32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C79B75E-7DD4-452A-AC06-D0A7483FF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856D4-FD30-4979-823E-D90772136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6491BB-E274-4E01-91C2-43862A39D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866DC-4361-481F-9BE1-841717105F0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131E19-D07A-46BB-A129-FBAADE99C2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8B7A48-2EF3-4F57-89B8-B76FDB2BA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AD28-AFE8-4CA3-8CB7-D704C08EF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00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994281A-32C9-43BD-B08D-935E94918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0124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5605088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630981822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600" dirty="0"/>
                        <a:t>1</a:t>
                      </a:r>
                      <a:r>
                        <a:rPr kumimoji="1" lang="ja-JP" altLang="en-US" sz="9600" dirty="0"/>
                        <a:t>個目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dirty="0"/>
                        <a:t>２個目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9867654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dirty="0"/>
                        <a:t>３個目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600" dirty="0"/>
                        <a:t>４個目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967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75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trip it</dc:creator>
  <cp:lastModifiedBy>trip it</cp:lastModifiedBy>
  <cp:revision>3</cp:revision>
  <dcterms:created xsi:type="dcterms:W3CDTF">2023-06-26T02:43:11Z</dcterms:created>
  <dcterms:modified xsi:type="dcterms:W3CDTF">2023-06-26T05:18:42Z</dcterms:modified>
</cp:coreProperties>
</file>