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60" d="100"/>
          <a:sy n="60" d="100"/>
        </p:scale>
        <p:origin x="1426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CEF44B-CA43-40DD-BCBC-93538DFE1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5E6E1D-C18B-4BA6-9967-E6CE4A5A9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E098EC-ABA4-4832-A676-12BC0C6C6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E0398E-8EED-4630-9AD5-8470B3748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52FE7E-B355-417F-847A-14321CFD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2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4A479-E921-4816-B14B-FD3CF9402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82C47B-02C8-42FF-96D4-0E976CA09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5F5F36-A76D-4701-AC35-0E38C770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3AF234-9F12-4E2F-97FD-C31C7083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0DB62B-D822-4270-AED9-269EEBA20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6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B54383B-11EC-455C-9962-F389EB48D5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C5C6DB-B6D4-409B-A0C4-06340253C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D7CD83-2313-470B-A7FF-9FE97D5BA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6A4683-DBA6-42B3-845E-9C417CA0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6961-9DEF-4BE2-8EFC-C981CE45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7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DBBE5D-EC48-47A1-8701-3A98DDE0A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9B5F76-4F03-40CC-9019-F503C8D2C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AE7326-5B44-448D-B05C-DAE3C0C6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912483-14EF-4FA2-93C0-90E0A0DA9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24B92-2E97-4ABC-9608-4B116C8C3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98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3841F-2B84-4EF1-960C-9A1863E4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8EDC29-BC9B-4115-8635-115579EA5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D184F8-E6D3-4A0D-87A9-EF38317D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35C809-2F12-4614-A8FC-D7ADBB0A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3E9A4-6CFD-459F-A693-0F86F2AB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58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B8ABED-F04E-445D-B23B-0AC8FE2E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0F866E-9D25-4324-9730-2A4291A16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9C73DD-BB67-47A5-9862-1DA2529B4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E576EA-1045-44C6-90FB-81959BB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36EEDC-CEF1-4B6C-81AC-D0DA7B3B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70AEA0-FE17-43B9-96B3-15CAD127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29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7312E9-89F9-44D9-BBCD-736D4B728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7CF081-B8C9-4FC2-920A-89750CFB4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FB2EE9-9DC5-4203-B052-DFFCA00E0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4CC7AA-AAE4-4D25-BFF8-F1EA3110CB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B8D8B1-AF01-4057-B84B-D7AE6182F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0F15F63-90E7-4774-BC5F-E116A08B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11FA696-B72A-47F9-BAC4-C025A18B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A963FC-ADAC-4B5A-BA82-0A152701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3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146918-3411-4407-8324-5DC8C4CA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0B370B-DCD4-4983-AE37-D1D7D1C6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F3D304-89EC-4896-9EFF-D3B1B943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C847E05-D7CA-4124-9AFF-C15B8125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55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D4E2E38-8A7B-4DDC-ABC5-E3D9B909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FA5DCDD-E4EF-4B18-8D66-7FFBAD90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3D35E2-CA38-454F-BCC7-6DE92726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19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2D21A-F43D-4D9B-9800-31718C77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65CD14-D285-46A6-9657-62DAAB7EF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3CA6DD-A8C1-41E0-99B4-929F484A1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61C173-5D35-415F-B3B4-7CAA9AA7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20B15C3-4A1A-43A0-9DF2-2C0F4FD7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C2BD82-320F-4617-A367-820FDFA9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53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9F88DB-08B8-48BA-9329-3A98C6BC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9173F19-684A-49CC-A70C-00E3FAD09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0AFFBA-1028-4102-B71E-B6A0A8BD3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C7FFC8-ADC3-48EB-9A3D-9D1C088B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3C858A-D79C-40E2-90CD-83738B00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20116A-890A-4EAF-88E5-E27566F4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81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AE5289E-C5DB-41B6-88E5-07B8727E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83BE92-80B9-489A-B9EF-515D09C86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24E312-A829-44D1-8089-F1CDAD55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C22E0-A5CE-4E6D-868B-BA1432600294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E749F2-5E0A-4C12-BC05-EB2F4C752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AD10EE-5F4F-4472-B075-A13152083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DEE7B-7241-43CF-8566-C6E82756F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42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1B67B7-06E9-407D-9AC4-5D9D4DF2A4BF}"/>
              </a:ext>
            </a:extLst>
          </p:cNvPr>
          <p:cNvSpPr txBox="1"/>
          <p:nvPr/>
        </p:nvSpPr>
        <p:spPr>
          <a:xfrm>
            <a:off x="0" y="0"/>
            <a:ext cx="6120000" cy="34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dirty="0"/>
              <a:t>1</a:t>
            </a:r>
            <a:r>
              <a:rPr kumimoji="1" lang="ja-JP" altLang="en-US" sz="9600" dirty="0"/>
              <a:t>個目</a:t>
            </a:r>
            <a:endParaRPr kumimoji="1" lang="en-US" altLang="ja-JP" sz="9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B9E9CB-0925-461D-842B-6C9D47888220}"/>
              </a:ext>
            </a:extLst>
          </p:cNvPr>
          <p:cNvSpPr txBox="1"/>
          <p:nvPr/>
        </p:nvSpPr>
        <p:spPr>
          <a:xfrm>
            <a:off x="6096000" y="-3048"/>
            <a:ext cx="6096000" cy="3429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E7780-1CC1-475C-AC16-55A679D16D39}"/>
              </a:ext>
            </a:extLst>
          </p:cNvPr>
          <p:cNvSpPr txBox="1"/>
          <p:nvPr/>
        </p:nvSpPr>
        <p:spPr>
          <a:xfrm>
            <a:off x="6120000" y="-3048"/>
            <a:ext cx="6120000" cy="34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dirty="0"/>
              <a:t>２</a:t>
            </a:r>
            <a:r>
              <a:rPr kumimoji="1" lang="ja-JP" altLang="en-US" sz="9600" dirty="0"/>
              <a:t>個目</a:t>
            </a:r>
            <a:endParaRPr kumimoji="1" lang="en-US" altLang="ja-JP" sz="9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DA6E9D8-F526-4C80-8B41-B82415850452}"/>
              </a:ext>
            </a:extLst>
          </p:cNvPr>
          <p:cNvSpPr txBox="1"/>
          <p:nvPr/>
        </p:nvSpPr>
        <p:spPr>
          <a:xfrm>
            <a:off x="0" y="3399900"/>
            <a:ext cx="6120000" cy="34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dirty="0"/>
              <a:t>３個目</a:t>
            </a:r>
            <a:endParaRPr kumimoji="1" lang="en-US" altLang="ja-JP" sz="9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ADDEAC-C9F6-44D1-AD9F-6293DE4EB568}"/>
              </a:ext>
            </a:extLst>
          </p:cNvPr>
          <p:cNvSpPr txBox="1"/>
          <p:nvPr/>
        </p:nvSpPr>
        <p:spPr>
          <a:xfrm>
            <a:off x="6120000" y="3399900"/>
            <a:ext cx="6120000" cy="34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dirty="0"/>
              <a:t>４</a:t>
            </a:r>
            <a:r>
              <a:rPr kumimoji="1" lang="ja-JP" altLang="en-US" sz="9600" dirty="0"/>
              <a:t>個目</a:t>
            </a:r>
            <a:endParaRPr kumimoji="1" lang="en-US" altLang="ja-JP" sz="9600" dirty="0"/>
          </a:p>
        </p:txBody>
      </p:sp>
    </p:spTree>
    <p:extLst>
      <p:ext uri="{BB962C8B-B14F-4D97-AF65-F5344CB8AC3E}">
        <p14:creationId xmlns:p14="http://schemas.microsoft.com/office/powerpoint/2010/main" val="99071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trip it</dc:creator>
  <cp:lastModifiedBy>trip it</cp:lastModifiedBy>
  <cp:revision>5</cp:revision>
  <dcterms:created xsi:type="dcterms:W3CDTF">2023-06-26T05:30:23Z</dcterms:created>
  <dcterms:modified xsi:type="dcterms:W3CDTF">2023-06-26T06:04:46Z</dcterms:modified>
</cp:coreProperties>
</file>